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5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74" r:id="rId24"/>
    <p:sldId id="281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1D669-866B-4F1B-99DA-E03BA15A6E2A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42DA2-40BC-4BD8-AB86-D3CFF59A6540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913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657C6F-ABA4-4830-8209-DD0BDA7F7A84}" type="datetimeFigureOut">
              <a:rPr lang="hr-HR" smtClean="0"/>
              <a:pPr/>
              <a:t>17.5.2011.</a:t>
            </a:fld>
            <a:endParaRPr lang="hr-HR" dirty="0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1D3474-3EE3-4948-AF29-046AD7A322AA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OCEANIJA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5" name="Rezervirano mjesto sadržaja 14" descr="novozelandske al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65407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 descr="nz   al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340804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 descr="nz al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689648"/>
            <a:ext cx="57241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kstniOkvir 17"/>
          <p:cNvSpPr txBox="1"/>
          <p:nvPr/>
        </p:nvSpPr>
        <p:spPr>
          <a:xfrm>
            <a:off x="4499992" y="1340768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sz="2000" dirty="0" smtClean="0"/>
              <a:t>Krajolikom  Južnog  otoka prevladava zavojit lanac Novozelandskih Alpa, dok su planine Sjevernog otoka uglavnom niže i rascjepkane.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STANOVNICI I DOSELJENIŠTVO</a:t>
            </a:r>
            <a:endParaRPr lang="hr-HR" dirty="0"/>
          </a:p>
        </p:txBody>
      </p:sp>
      <p:pic>
        <p:nvPicPr>
          <p:cNvPr id="4" name="Rezervirano mjesto sadržaja 3" descr="ABEL TAS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19812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AO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1" y="3356992"/>
            <a:ext cx="3131840" cy="3501008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39752" y="2593984"/>
            <a:ext cx="36724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Prvi stanovnici Novog Zelanda bili su Maori, koji su došli iz Polinezije u 8 stoljeću. Prvi Europljani  došli su 1642. Pod vodstvom Abela Tasmana. Tijekom 19. I 20 stoljeća  Britanija  je imala snažan utjecaj na novozelandsko društvo.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323528" y="57332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Abel Tasman</a:t>
            </a:r>
            <a:endParaRPr lang="hr-HR" dirty="0"/>
          </a:p>
        </p:txBody>
      </p:sp>
      <p:sp>
        <p:nvSpPr>
          <p:cNvPr id="16" name="Strelica dolje 15"/>
          <p:cNvSpPr/>
          <p:nvPr/>
        </p:nvSpPr>
        <p:spPr>
          <a:xfrm>
            <a:off x="7596336" y="2492896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7164288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maori</a:t>
            </a:r>
            <a:endParaRPr lang="hr-HR" dirty="0"/>
          </a:p>
        </p:txBody>
      </p:sp>
      <p:sp>
        <p:nvSpPr>
          <p:cNvPr id="18" name="Strelica gore 17"/>
          <p:cNvSpPr/>
          <p:nvPr/>
        </p:nvSpPr>
        <p:spPr>
          <a:xfrm>
            <a:off x="1115616" y="5661248"/>
            <a:ext cx="72008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Mt. Cook  i  jezero Taupo</a:t>
            </a:r>
            <a:endParaRPr lang="hr-HR" dirty="0"/>
          </a:p>
        </p:txBody>
      </p:sp>
      <p:pic>
        <p:nvPicPr>
          <p:cNvPr id="8" name="Rezervirano mjesto sadržaja 7" descr="jezero Taupo ( nz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39"/>
            <a:ext cx="4499992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jezzzzz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93096"/>
            <a:ext cx="4438625" cy="256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mt cookm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060848"/>
            <a:ext cx="3888432" cy="227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niOkvir 10"/>
          <p:cNvSpPr txBox="1"/>
          <p:nvPr/>
        </p:nvSpPr>
        <p:spPr>
          <a:xfrm>
            <a:off x="611560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Mt Cook: 3764 m</a:t>
            </a:r>
          </a:p>
          <a:p>
            <a:r>
              <a:rPr lang="hr-HR" dirty="0" smtClean="0"/>
              <a:t>Taupo:  606  km2</a:t>
            </a:r>
            <a:endParaRPr lang="hr-HR" dirty="0"/>
          </a:p>
        </p:txBody>
      </p:sp>
      <p:pic>
        <p:nvPicPr>
          <p:cNvPr id="12" name="Slika 11" descr="mt c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21088"/>
            <a:ext cx="4355976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r-HR" dirty="0" smtClean="0"/>
              <a:t>GEJZIR LADY KNOX</a:t>
            </a:r>
            <a:endParaRPr lang="hr-HR" dirty="0"/>
          </a:p>
        </p:txBody>
      </p:sp>
      <p:pic>
        <p:nvPicPr>
          <p:cNvPr id="4" name="Rezervirano mjesto sadržaja 3" descr="10008_2009-11-22-19-0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3024336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347864" y="1124744"/>
            <a:ext cx="518457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Lady Knox je gejzir u području vulkanske zone u Novom Zelandu. Ime je dobila po Lady Constance Knox.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Erupcije proizvode mlaz vode koja dopire do 20 metara visine  i može trajati više od sat vremena. </a:t>
            </a:r>
            <a:b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Budući da su gejzir je otkrili u ranom 20. stoljeću, nema Maorsko ime, za razliku od gotovo svake druge značajke  u regiji.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neimenova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291581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10008_2009-11-22-19-01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476" y="4077073"/>
            <a:ext cx="307352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LadyKnox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77072"/>
            <a:ext cx="26642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GRADOVI NOVOG ZELANDA</a:t>
            </a:r>
            <a:endParaRPr lang="hr-HR" dirty="0"/>
          </a:p>
        </p:txBody>
      </p:sp>
      <p:pic>
        <p:nvPicPr>
          <p:cNvPr id="5" name="Slika 4" descr="auckland- novi ze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230425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wellington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04742"/>
            <a:ext cx="3059832" cy="245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BOTANIČKI VRT CHRISTCHURC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060848"/>
            <a:ext cx="174307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WELLINGT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29125"/>
            <a:ext cx="188595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CHRISTCHURCH - KATEDRA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988840"/>
            <a:ext cx="22677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ZGRADA PARLAMENTA U WELLINGTON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437112"/>
            <a:ext cx="18002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CHRISTCHUR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391025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zervirano mjesto sadržaja 12" descr="Auckland-at-night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0" y="2132856"/>
            <a:ext cx="22322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4" y="1988840"/>
            <a:ext cx="8229600" cy="908720"/>
          </a:xfrm>
        </p:spPr>
        <p:txBody>
          <a:bodyPr>
            <a:normAutofit/>
          </a:bodyPr>
          <a:lstStyle/>
          <a:p>
            <a:r>
              <a:rPr lang="hr-HR" dirty="0" smtClean="0"/>
              <a:t>WELLINGTON</a:t>
            </a:r>
            <a:endParaRPr lang="hr-HR" dirty="0"/>
          </a:p>
        </p:txBody>
      </p:sp>
      <p:pic>
        <p:nvPicPr>
          <p:cNvPr id="5" name="Slika 4" descr="BOTANIČKI VRT U WELLINGTO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24744"/>
            <a:ext cx="35638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ZGRADA PARLAMENTA U WELLINGTO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64732"/>
            <a:ext cx="3563888" cy="239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0" y="1052737"/>
            <a:ext cx="1979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Wellington je   novozelandški politički centar, stan parlamenta, sjedište svih ministarstava i službi i najveći dio stranih diplomatskih misija koje se temelje na Novom Zelandu.</a:t>
            </a:r>
            <a:br>
              <a:rPr lang="hr-HR" dirty="0"/>
            </a:br>
            <a:endParaRPr lang="hr-HR" dirty="0"/>
          </a:p>
        </p:txBody>
      </p:sp>
      <p:pic>
        <p:nvPicPr>
          <p:cNvPr id="11" name="Rezervirano mjesto sadržaja 10" descr="WELLINGTO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V="1">
            <a:off x="4775583" y="6858000"/>
            <a:ext cx="35747" cy="46038"/>
          </a:xfr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51720" y="3718679"/>
            <a:ext cx="3600400" cy="3139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Wellingtonu, umjetnička scena, kultura i noćni život su znatno veći nego u mnogim gradovima slične veličine. To je važno središte Novog Zelanda filmske i kazališne industrije, a drugo središte je  na Aucklandu.  Mnogi muzeji, simfonijski orkestri,botanički vrtovi,  festivali se nalaze i održavaju u Wellingtonu.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Slika 11" descr="WELLINGT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9125"/>
            <a:ext cx="188595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AUCKLAND</a:t>
            </a:r>
            <a:endParaRPr lang="hr-HR" dirty="0"/>
          </a:p>
        </p:txBody>
      </p:sp>
      <p:pic>
        <p:nvPicPr>
          <p:cNvPr id="4" name="Rezervirano mjesto sadržaja 3" descr="auck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32656"/>
            <a:ext cx="377991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Auckland-at-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284984"/>
            <a:ext cx="377991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700808"/>
            <a:ext cx="4536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Auckland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najveći grad u Novom Zelandu. Leži između Waitemata i Manuaku luke na sjeveru otoka. Grad je okružen morem i planinama. Auckland je osnovan 1840. godine, od strane britanskih kolonizatora. Grad se diči povijesnim građevinama i spomenicima. Najstarija građevina je Bagremova vikendica iz 1841; a najviša zgrada je Sky Tower. Od muzeja, Auckland nudi muzej maorske kulture te pomorski muzej posvećen jahtama i brodovima. 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r-HR" dirty="0" smtClean="0"/>
              <a:t>CHRISTCHURCH</a:t>
            </a:r>
            <a:endParaRPr lang="hr-HR" dirty="0"/>
          </a:p>
        </p:txBody>
      </p:sp>
      <p:pic>
        <p:nvPicPr>
          <p:cNvPr id="4" name="Rezervirano mjesto sadržaja 3" descr="CHRISTCHURCH - KATEDR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3" y="0"/>
            <a:ext cx="356388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/>
          <p:cNvSpPr txBox="1"/>
          <p:nvPr/>
        </p:nvSpPr>
        <p:spPr>
          <a:xfrm>
            <a:off x="0" y="141277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Christchurch se nalazi na jugu Novog Zelanda, </a:t>
            </a:r>
            <a:r>
              <a:rPr lang="hr-HR" dirty="0" smtClean="0"/>
              <a:t>a </a:t>
            </a:r>
            <a:r>
              <a:rPr lang="hr-HR" dirty="0"/>
              <a:t>najveći je grad u regiji </a:t>
            </a:r>
            <a:r>
              <a:rPr lang="hr-HR" dirty="0" smtClean="0"/>
              <a:t>Canterbury.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79512" y="2420888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Naziv je dobio po engleskom Christshurch College – ovaj grad inače najviše podsjeća na one u Engleskoj. Njegove građevine od svijetlog i sivog kamena izgrađene su u gotskom stilu. Katedrala, jedna od najljepših na Novom Zelandu, je istovremeno centar grada i zaštitni znak Christchurcha. </a:t>
            </a:r>
          </a:p>
        </p:txBody>
      </p:sp>
      <p:pic>
        <p:nvPicPr>
          <p:cNvPr id="14" name="Slika 13" descr="BOTANIČKI VRT CHRISTCHUR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429001"/>
            <a:ext cx="231169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CHRISTCHURCHMKNHŠ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437112"/>
            <a:ext cx="3491881" cy="24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1143000"/>
          </a:xfrm>
        </p:spPr>
        <p:txBody>
          <a:bodyPr/>
          <a:lstStyle/>
          <a:p>
            <a:r>
              <a:rPr lang="hr-HR" dirty="0" smtClean="0"/>
              <a:t>HAVAJI</a:t>
            </a:r>
            <a:endParaRPr lang="hr-HR" dirty="0"/>
          </a:p>
        </p:txBody>
      </p:sp>
      <p:pic>
        <p:nvPicPr>
          <p:cNvPr id="4" name="Rezervirano mjesto sadržaja 3" descr="havaji-slike-iz-havajev-31-468x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3707904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4644008" y="3212976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Havaji</a:t>
            </a:r>
            <a:r>
              <a:rPr lang="hr-HR" sz="2000" dirty="0"/>
              <a:t> su od 1950. godine 50. država u sastavu SAD-a. Nalaze se u Tihom oceanu. Glavni otok arhipelaga je Veliki otok, koje je ujedno i najveći od osam otoka koji čine Havajski arhipelag. Glavni grad otoka je Hilo. Nekada naseljen pretežno ribarima i farmerima, danas je univerzitetski i administrativni centar Havaja. Drugi grad po veličini je Kona koji je poznat po proizvodnji kave.</a:t>
            </a:r>
          </a:p>
        </p:txBody>
      </p:sp>
      <p:pic>
        <p:nvPicPr>
          <p:cNvPr id="6" name="Slika 5" descr="hava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692696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naslovna sl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468399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hawaj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585216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736758"/>
            <a:ext cx="51845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Havaji su stjeci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 ogromnog broja turista, vulkanologa i odavno je postalo kult kao svjetsko odmarali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te. Godi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nje stanovnici Havaja ubiru vi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stotina milijardi dolara "prodajući" more, sunce, palme i svoju pogodnu klimu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hawaii-sur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56201"/>
            <a:ext cx="3347864" cy="410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POLINEZIJA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MELANEZIJA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MIKRONEZIJA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STANOVNIŠTVO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RELIGIJA I OBIČAJI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KULTURA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NOVI ZELAND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LADY KNOX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HAVAJI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KOALE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ZAVRŠETAK</a:t>
            </a:r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r-HR" dirty="0" smtClean="0"/>
              <a:t>TURIZAM HAVAJA</a:t>
            </a:r>
            <a:endParaRPr lang="hr-HR" dirty="0"/>
          </a:p>
        </p:txBody>
      </p:sp>
      <p:pic>
        <p:nvPicPr>
          <p:cNvPr id="4" name="Rezervirano mjesto sadržaja 3" descr="snorkel_hawaii_beautiful_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82453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148064" y="1054041"/>
            <a:ext cx="3995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Zbog razvijenog turizma stanovni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tvo se bavi isključivo turizmom i ugostiteljstvom.  Temperature su tokom godine konstantno visoke, s tim 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je ljeti temperatura 32 celzijusa a zimi preko 40 celzijusa 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ovo predivno otočje čini najpogodnijim za posjećivanje zimi. Otočje je tokom proteklih 100 godina natjeralo, zbog svojih mnogobrojnih pogodnosti, invenstitore naročito iz Sjedinjenih Država da ulože ogromne svote novca u njegov razvoj.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surfing09_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3136"/>
            <a:ext cx="486003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 HAVAJA</a:t>
            </a:r>
            <a:endParaRPr lang="hr-HR" dirty="0"/>
          </a:p>
        </p:txBody>
      </p:sp>
      <p:pic>
        <p:nvPicPr>
          <p:cNvPr id="4" name="Rezervirano mjesto sadržaja 3" descr="mauna l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255666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2483768" y="1988840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Kad vulkan Mauna Loa eruptira u mlazovima rastaljene lave, on boji nebo veličanstvenom aureolom žestokog narančastog svjetla. Planet Zemlja tako pokazuje jednu od svojih najenergičnijih pojava - vulkanizam. Mauna Loa je u život krenula duboko ispod mora, ali je nakon milijuna godina i bezbrojnih erupcija izrasla tako velika da se sada uzdiže iznad oceana kao vulkansko</a:t>
            </a:r>
            <a:br>
              <a:rPr lang="hr-HR" dirty="0" smtClean="0"/>
            </a:br>
            <a:r>
              <a:rPr lang="hr-HR" dirty="0" smtClean="0"/>
              <a:t>brdo. </a:t>
            </a:r>
            <a:endParaRPr lang="hr-HR" dirty="0"/>
          </a:p>
        </p:txBody>
      </p:sp>
      <p:pic>
        <p:nvPicPr>
          <p:cNvPr id="6" name="Slika 5" descr="mauna lo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581127"/>
            <a:ext cx="2843808" cy="227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avokutnik 7"/>
          <p:cNvSpPr/>
          <p:nvPr/>
        </p:nvSpPr>
        <p:spPr>
          <a:xfrm>
            <a:off x="2267744" y="5445224"/>
            <a:ext cx="4413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MAUNA LOA</a:t>
            </a:r>
            <a:endParaRPr lang="hr-H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VODOPADI HAVAJA</a:t>
            </a:r>
            <a:endParaRPr lang="hr-HR" dirty="0"/>
          </a:p>
        </p:txBody>
      </p:sp>
      <p:pic>
        <p:nvPicPr>
          <p:cNvPr id="4" name="Rezervirano mjesto sadržaja 3" descr="Wailua-Falls-Kauai-Hawaii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139952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awa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93096"/>
            <a:ext cx="486003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139952" y="1784430"/>
            <a:ext cx="42484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Vodopadi su reljefni ukras otoka i neki od njih su u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 u Guenessovu knjigu rekorda zbog svoje visine. To je prirodna ljepota po kojoj su Havaji manje poznati. Uglavnom se većina nalazi u unutra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njosti otoka koja obiluje bujnom florom i faunom. Neke vrste su endemične i ne mogu se naći u botaničkim vrtovima.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91264" cy="1143000"/>
          </a:xfrm>
        </p:spPr>
        <p:txBody>
          <a:bodyPr/>
          <a:lstStyle/>
          <a:p>
            <a:r>
              <a:rPr lang="hr-HR" dirty="0" smtClean="0"/>
              <a:t>KOALA</a:t>
            </a:r>
            <a:endParaRPr lang="hr-HR" dirty="0"/>
          </a:p>
        </p:txBody>
      </p:sp>
      <p:pic>
        <p:nvPicPr>
          <p:cNvPr id="4" name="Rezervirano mjesto sadržaja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4837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Anonymous-Koala-Bears-227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212976"/>
            <a:ext cx="2555776" cy="364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CutestKo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3720" y="260648"/>
            <a:ext cx="25202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koal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112"/>
            <a:ext cx="230425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2627784" y="1196752"/>
            <a:ext cx="29523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Koala je životinjica sivog krzna, ponekad s malo bijelog. </a:t>
            </a:r>
            <a:br>
              <a:rPr lang="hr-HR" sz="2000" dirty="0"/>
            </a:br>
            <a:r>
              <a:rPr lang="hr-HR" sz="2000" dirty="0"/>
              <a:t>Ima veliki crni nos i velike dlakave uši. Koala ima </a:t>
            </a:r>
            <a:br>
              <a:rPr lang="hr-HR" sz="2000" dirty="0"/>
            </a:br>
            <a:r>
              <a:rPr lang="hr-HR" sz="2000" dirty="0"/>
              <a:t>dugačke ruke i kratke noge sa vrlo dugim i oštrim </a:t>
            </a:r>
            <a:br>
              <a:rPr lang="hr-HR" sz="2000" dirty="0"/>
            </a:br>
            <a:r>
              <a:rPr lang="hr-HR" sz="2000" dirty="0"/>
              <a:t>kljovama za lako penjanje i držanje na drveću. Gotovo </a:t>
            </a:r>
            <a:br>
              <a:rPr lang="hr-HR" sz="2000" dirty="0"/>
            </a:br>
            <a:r>
              <a:rPr lang="hr-HR" sz="2000" dirty="0"/>
              <a:t>nema </a:t>
            </a:r>
            <a:r>
              <a:rPr lang="hr-HR" sz="2000" dirty="0" smtClean="0"/>
              <a:t>repa. </a:t>
            </a:r>
            <a:r>
              <a:rPr lang="hr-HR" sz="2000" dirty="0"/>
              <a:t>Živi na drveću </a:t>
            </a:r>
            <a:r>
              <a:rPr lang="hr-HR" sz="2000" dirty="0" smtClean="0"/>
              <a:t>eukaliptusa  i hrani se njime.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 </a:t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hr-H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hr-H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hr-H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403648" y="3212976"/>
            <a:ext cx="621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PATRICIA </a:t>
            </a:r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BUTINA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651573" y="692696"/>
            <a:ext cx="52959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PREZENTACIJU</a:t>
            </a:r>
          </a:p>
          <a:p>
            <a:pPr algn="ctr"/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IZRA</a:t>
            </a:r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DILA:</a:t>
            </a:r>
            <a:endParaRPr lang="hr-HR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r-HR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POLINEZIJA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5" name="Slika 4" descr="polinez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338437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polinezij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28396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4788024" y="2996952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Polinezija je naziv za otočne skupine u Tihom oceanu istočno od Melanezije i Mikronezije. Sadrži se od preko  1000 otoka. Otoci su koraljnog i vulkanskog podrijetla.  Veće ekonomsko značenje imaju Havajski otoci i otočje Samoa.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MELANEZIJA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melanezij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17562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elanez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81711"/>
            <a:ext cx="4139952" cy="237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4572000" y="1772816"/>
            <a:ext cx="24482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Melanezija je zajednički naziv za otočne skupine u srednjem i jugozapadnom dijelu Tihog oceana. Tropska i vlažna klima karakteristična je neznatnim kolebanjima temperature. Razvijene su tropske kišne šume. Trgovina koprom, kavom  i pamukom.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MIKRONEZIJA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21712"/>
          </a:xfrm>
        </p:spPr>
        <p:txBody>
          <a:bodyPr>
            <a:normAutofit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  </a:t>
            </a:r>
            <a:endParaRPr lang="hr-HR" sz="2400" dirty="0"/>
          </a:p>
        </p:txBody>
      </p:sp>
      <p:pic>
        <p:nvPicPr>
          <p:cNvPr id="4" name="Slika 3" descr="mikronez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37799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iikronezij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3097"/>
            <a:ext cx="356388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707904" y="1700808"/>
            <a:ext cx="32403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Mikronezija je naziv za otočne skupine u zapadnom i sjeverozapadnom dijelu Tihog oceana.</a:t>
            </a:r>
            <a:br>
              <a:rPr lang="hr-HR" sz="2000" dirty="0" smtClean="0"/>
            </a:br>
            <a:r>
              <a:rPr lang="hr-HR" sz="2000" dirty="0" smtClean="0"/>
              <a:t>  Mikronezija se sastoji od ukupno 1458 otoka površine 3420 km², većinom vulkanskog i koraljnog  podrijetla. . Klima je tropska s čestim tajfunima. Na vulkanskim otocima nalaze se tropske šume. Uzgajaju se kokosove palme, tropsko i suptropsko voće i šećerna trska. Razvijen je ribolov. </a:t>
            </a:r>
            <a:endParaRPr lang="hr-HR" sz="2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STAROSJEDIOCI (ABORIDŽINI)</a:t>
            </a:r>
            <a:endParaRPr lang="hr-HR" dirty="0"/>
          </a:p>
        </p:txBody>
      </p:sp>
      <p:pic>
        <p:nvPicPr>
          <p:cNvPr id="4" name="Rezervirano mjesto sadržaja 3" descr="aboridž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3275856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aboriđ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327585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563888" y="2132856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Doslovan prijevod riječi "Aborigine" je: ljudi koji su tu od početka.  Kao rasa su preživjeli tisućama godina i njihov način života i kultura ostali su gotovo nepromijenjeni u tom razdoblju. Još prije 9.000 godina posjedovali su kult štovanja Dugine zmije, najvažnijeg aboridžinskog božanstva. Zbog toga se danas smatraju narodom koji je najdulje u kontinuitetu uspio očuvati svoju vrlo specifičnu duhovnu povijest.</a:t>
            </a:r>
            <a:endParaRPr lang="hr-HR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RELIGIJA I OBIČAJI</a:t>
            </a:r>
            <a:endParaRPr lang="hr-HR" dirty="0"/>
          </a:p>
        </p:txBody>
      </p:sp>
      <p:pic>
        <p:nvPicPr>
          <p:cNvPr id="4" name="Rezervirano mjesto sadržaja 3" descr="'09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2371725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212232" y="2501280"/>
            <a:ext cx="4384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Aboridžini vjeruju da je njihov svijet nastao u Vrijeme snivanja koji nazivaju ALTJERINGA. Snivanje je aboridžinska priča o stvaranju. Aboridžini vjeruju da je na početku vremena svijet bio neoblikovana masa ničega, koja je čekala da bude oblikovana u ono što danas znamo. Tada su božanski preci sišli s neba u mnogim oblicima, ali najčešće u obliku velike zmije, i počeli oblikovati mračni </a:t>
            </a:r>
            <a:r>
              <a:rPr lang="hr-HR" sz="2000" dirty="0" smtClean="0"/>
              <a:t>krajolik.</a:t>
            </a:r>
            <a:endParaRPr lang="hr-HR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ma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2916936" cy="383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3131840" y="2276872"/>
            <a:ext cx="3384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Preci Aboridžina dolaze u svim oblicima i veličinama i na neki su način vrlo slični grčkim bogovima i božicama s obzirom da predstavljaju određenu tematiku, kao što su nebo ili voda. Tijekom snivanja preci su prošli Australiju uzduž i poprijeko, oblikujući zemlju u sadašnji izgled. Aboridžini i određene zvjezdane konstelacije drže </a:t>
            </a:r>
            <a:r>
              <a:rPr lang="hr-HR" sz="2000" dirty="0" smtClean="0"/>
              <a:t>precima.</a:t>
            </a:r>
            <a:endParaRPr lang="hr-HR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NOVI ZELAND</a:t>
            </a:r>
            <a:endParaRPr lang="hr-HR" dirty="0"/>
          </a:p>
        </p:txBody>
      </p:sp>
      <p:pic>
        <p:nvPicPr>
          <p:cNvPr id="4" name="Rezervirano mjesto sadržaja 3" descr="karta novog zeland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293990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nzzastaw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8419"/>
            <a:ext cx="3779912" cy="189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203848" y="2708920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Novi Zeland je smješten u južnom dijelu Tihog  oceana,  otprilike 1600 km jugoistočno od Australije. Osim dva otoka, Sjevernog i Južnog, koje razdvaja Cookov prolaz, Novi Zeland obuhvaća nekoliko okolnih otoka i </a:t>
            </a:r>
            <a:r>
              <a:rPr lang="hr-HR" sz="2000" dirty="0" smtClean="0"/>
              <a:t>otočja</a:t>
            </a:r>
            <a:r>
              <a:rPr lang="hr-HR" sz="2000" dirty="0"/>
              <a:t>.</a:t>
            </a:r>
          </a:p>
        </p:txBody>
      </p:sp>
      <p:pic>
        <p:nvPicPr>
          <p:cNvPr id="8" name="Slika 7" descr="nz nov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797152"/>
            <a:ext cx="417646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1030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Tijek</vt:lpstr>
      <vt:lpstr>OCEANIJA</vt:lpstr>
      <vt:lpstr>UVOD</vt:lpstr>
      <vt:lpstr>POLINEZIJA</vt:lpstr>
      <vt:lpstr>MELANEZIJA</vt:lpstr>
      <vt:lpstr>MIKRONEZIJA</vt:lpstr>
      <vt:lpstr>STAROSJEDIOCI (ABORIDŽINI)</vt:lpstr>
      <vt:lpstr>RELIGIJA I OBIČAJI</vt:lpstr>
      <vt:lpstr>PowerPoint Presentation</vt:lpstr>
      <vt:lpstr>NOVI ZELAND</vt:lpstr>
      <vt:lpstr>PowerPoint Presentation</vt:lpstr>
      <vt:lpstr>STANOVNICI I DOSELJENIŠTVO</vt:lpstr>
      <vt:lpstr>Mt. Cook  i  jezero Taupo</vt:lpstr>
      <vt:lpstr>GEJZIR LADY KNOX</vt:lpstr>
      <vt:lpstr>GRADOVI NOVOG ZELANDA</vt:lpstr>
      <vt:lpstr>WELLINGTON</vt:lpstr>
      <vt:lpstr>AUCKLAND</vt:lpstr>
      <vt:lpstr>CHRISTCHURCH</vt:lpstr>
      <vt:lpstr>HAVAJI</vt:lpstr>
      <vt:lpstr>PowerPoint Presentation</vt:lpstr>
      <vt:lpstr>TURIZAM HAVAJA</vt:lpstr>
      <vt:lpstr>VULKANI HAVAJA</vt:lpstr>
      <vt:lpstr>VODOPADI HAVAJA</vt:lpstr>
      <vt:lpstr>KOALA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OCEANIJA</dc:title>
  <dc:creator>Patricija</dc:creator>
  <cp:lastModifiedBy>admini</cp:lastModifiedBy>
  <cp:revision>23</cp:revision>
  <dcterms:created xsi:type="dcterms:W3CDTF">2011-04-23T12:35:24Z</dcterms:created>
  <dcterms:modified xsi:type="dcterms:W3CDTF">2011-05-17T14:08:08Z</dcterms:modified>
</cp:coreProperties>
</file>