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3342B3-94F8-4D48-BF91-EEF1661899C1}" type="datetimeFigureOut">
              <a:rPr lang="hr-HR" smtClean="0"/>
              <a:t>17.5.2011.</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FFEFD564-F357-4A39-B56A-A5D2EF145B4E}"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342B3-94F8-4D48-BF91-EEF1661899C1}" type="datetimeFigureOut">
              <a:rPr lang="hr-HR" smtClean="0"/>
              <a:t>17.5.2011.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342B3-94F8-4D48-BF91-EEF1661899C1}" type="datetimeFigureOut">
              <a:rPr lang="hr-HR" smtClean="0"/>
              <a:t>17.5.2011.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3342B3-94F8-4D48-BF91-EEF1661899C1}" type="datetimeFigureOut">
              <a:rPr lang="hr-HR" smtClean="0"/>
              <a:t>17.5.2011.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3342B3-94F8-4D48-BF91-EEF1661899C1}" type="datetimeFigureOut">
              <a:rPr lang="hr-HR" smtClean="0"/>
              <a:t>17.5.2011.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EFD564-F357-4A39-B56A-A5D2EF145B4E}"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3342B3-94F8-4D48-BF91-EEF1661899C1}" type="datetimeFigureOut">
              <a:rPr lang="hr-HR" smtClean="0"/>
              <a:t>17.5.2011.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3342B3-94F8-4D48-BF91-EEF1661899C1}" type="datetimeFigureOut">
              <a:rPr lang="hr-HR" smtClean="0"/>
              <a:t>17.5.2011.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3342B3-94F8-4D48-BF91-EEF1661899C1}" type="datetimeFigureOut">
              <a:rPr lang="hr-HR" smtClean="0"/>
              <a:t>17.5.2011.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342B3-94F8-4D48-BF91-EEF1661899C1}" type="datetimeFigureOut">
              <a:rPr lang="hr-HR" smtClean="0"/>
              <a:t>17.5.2011.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3342B3-94F8-4D48-BF91-EEF1661899C1}" type="datetimeFigureOut">
              <a:rPr lang="hr-HR" smtClean="0"/>
              <a:t>17.5.2011.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FEFD564-F357-4A39-B56A-A5D2EF145B4E}"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3342B3-94F8-4D48-BF91-EEF1661899C1}" type="datetimeFigureOut">
              <a:rPr lang="hr-HR" smtClean="0"/>
              <a:t>17.5.2011.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FFEFD564-F357-4A39-B56A-A5D2EF145B4E}" type="slidenum">
              <a:rPr lang="hr-HR" smtClean="0"/>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3342B3-94F8-4D48-BF91-EEF1661899C1}" type="datetimeFigureOut">
              <a:rPr lang="hr-HR" smtClean="0"/>
              <a:t>17.5.2011.</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EFD564-F357-4A39-B56A-A5D2EF145B4E}" type="slidenum">
              <a:rPr lang="hr-HR" smtClean="0"/>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latin typeface="French Script MT" pitchFamily="66" charset="0"/>
              </a:rPr>
              <a:t>Japan</a:t>
            </a:r>
            <a:endParaRPr lang="hr-HR" dirty="0">
              <a:latin typeface="French Script MT" pitchFamily="66" charset="0"/>
            </a:endParaRPr>
          </a:p>
        </p:txBody>
      </p:sp>
      <p:sp>
        <p:nvSpPr>
          <p:cNvPr id="3" name="Subtitle 2"/>
          <p:cNvSpPr>
            <a:spLocks noGrp="1"/>
          </p:cNvSpPr>
          <p:nvPr>
            <p:ph type="subTitle" idx="1"/>
          </p:nvPr>
        </p:nvSpPr>
        <p:spPr/>
        <p:txBody>
          <a:bodyPr/>
          <a:lstStyle/>
          <a:p>
            <a:r>
              <a:rPr lang="hr-HR" dirty="0" smtClean="0"/>
              <a:t>ZEMLJA IZLAZEĆEG SUNCA</a:t>
            </a:r>
            <a:endParaRPr lang="hr-HR" dirty="0"/>
          </a:p>
        </p:txBody>
      </p:sp>
    </p:spTree>
    <p:extLst>
      <p:ext uri="{BB962C8B-B14F-4D97-AF65-F5344CB8AC3E}">
        <p14:creationId xmlns:p14="http://schemas.microsoft.com/office/powerpoint/2010/main" val="5664753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ZAKLJUČAK</a:t>
            </a:r>
            <a:endParaRPr lang="hr-HR" dirty="0"/>
          </a:p>
        </p:txBody>
      </p:sp>
      <p:sp>
        <p:nvSpPr>
          <p:cNvPr id="3" name="Content Placeholder 2"/>
          <p:cNvSpPr>
            <a:spLocks noGrp="1"/>
          </p:cNvSpPr>
          <p:nvPr>
            <p:ph idx="1"/>
          </p:nvPr>
        </p:nvSpPr>
        <p:spPr/>
        <p:txBody>
          <a:bodyPr/>
          <a:lstStyle/>
          <a:p>
            <a:pPr marL="0" indent="0">
              <a:buNone/>
            </a:pPr>
            <a:r>
              <a:rPr lang="hr-HR" dirty="0" smtClean="0"/>
              <a:t>Japan je predivna zemlja koja neprekidno gospodarski raste, zemlja dobrih ljudi, pametnih vladara, zemlja koja ima kulturu staru tisuće godina....  Ali nažalost, bili smo svjedoci mnogih katastrofa....  Samo se nadamo da će Japanu ponovno svanuti sunce...  </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50" y="4500562"/>
            <a:ext cx="2857500" cy="2143125"/>
          </a:xfrm>
          <a:prstGeom prst="rect">
            <a:avLst/>
          </a:prstGeom>
          <a:ln>
            <a:noFill/>
          </a:ln>
          <a:effectLst>
            <a:softEdge rad="112500"/>
          </a:effectLst>
        </p:spPr>
      </p:pic>
    </p:spTree>
    <p:extLst>
      <p:ext uri="{BB962C8B-B14F-4D97-AF65-F5344CB8AC3E}">
        <p14:creationId xmlns:p14="http://schemas.microsoft.com/office/powerpoint/2010/main" val="18211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PREZENTACIJU RADILA:</a:t>
            </a:r>
            <a:endParaRPr lang="hr-HR" dirty="0"/>
          </a:p>
        </p:txBody>
      </p:sp>
      <p:sp>
        <p:nvSpPr>
          <p:cNvPr id="3" name="Content Placeholder 2"/>
          <p:cNvSpPr>
            <a:spLocks noGrp="1"/>
          </p:cNvSpPr>
          <p:nvPr>
            <p:ph idx="1"/>
          </p:nvPr>
        </p:nvSpPr>
        <p:spPr/>
        <p:txBody>
          <a:bodyPr>
            <a:normAutofit/>
          </a:bodyPr>
          <a:lstStyle/>
          <a:p>
            <a:pPr marL="0" indent="0">
              <a:buNone/>
            </a:pPr>
            <a:r>
              <a:rPr lang="hr-HR" sz="6000" dirty="0" smtClean="0"/>
              <a:t>PATRICIA BUTINA</a:t>
            </a:r>
            <a:endParaRPr lang="hr-HR" sz="6000" dirty="0"/>
          </a:p>
        </p:txBody>
      </p:sp>
    </p:spTree>
    <p:extLst>
      <p:ext uri="{BB962C8B-B14F-4D97-AF65-F5344CB8AC3E}">
        <p14:creationId xmlns:p14="http://schemas.microsoft.com/office/powerpoint/2010/main" val="124281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JAPAN – otočna zemlja u Tihom oceanu uz istočnu obalu Azije</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844824"/>
            <a:ext cx="3024336" cy="1914525"/>
          </a:xfrm>
          <a:prstGeom prst="rect">
            <a:avLst/>
          </a:prstGeom>
          <a:ln>
            <a:noFill/>
          </a:ln>
          <a:effectLst>
            <a:softEdge rad="112500"/>
          </a:effectLst>
        </p:spPr>
      </p:pic>
      <p:sp>
        <p:nvSpPr>
          <p:cNvPr id="5" name="TextBox 4"/>
          <p:cNvSpPr txBox="1"/>
          <p:nvPr/>
        </p:nvSpPr>
        <p:spPr>
          <a:xfrm>
            <a:off x="3275856" y="1988840"/>
            <a:ext cx="4248472" cy="1754326"/>
          </a:xfrm>
          <a:prstGeom prst="rect">
            <a:avLst/>
          </a:prstGeom>
          <a:noFill/>
        </p:spPr>
        <p:txBody>
          <a:bodyPr wrap="square" rtlCol="0">
            <a:spAutoFit/>
          </a:bodyPr>
          <a:lstStyle/>
          <a:p>
            <a:r>
              <a:rPr lang="hr-HR" dirty="0" smtClean="0"/>
              <a:t>Japan je otočna država u istočnoj Aziji smještena na lancu otoka istočno od Azijskog kontinenta, na zapadnom rubu Pacifičkog oceana sjeverno od Istočnokineskog mora. Japan čini arhipelag od više od 3000 otoka.</a:t>
            </a:r>
            <a:endParaRPr lang="hr-HR"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221088"/>
            <a:ext cx="3024336" cy="2584582"/>
          </a:xfrm>
          <a:prstGeom prst="rect">
            <a:avLst/>
          </a:prstGeom>
          <a:ln>
            <a:noFill/>
          </a:ln>
          <a:effectLst>
            <a:softEdge rad="112500"/>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0092" y="4221122"/>
            <a:ext cx="3552986" cy="2695575"/>
          </a:xfrm>
          <a:prstGeom prst="rect">
            <a:avLst/>
          </a:prstGeom>
          <a:ln>
            <a:noFill/>
          </a:ln>
          <a:effectLst>
            <a:softEdge rad="112500"/>
          </a:effectLst>
        </p:spPr>
      </p:pic>
    </p:spTree>
    <p:extLst>
      <p:ext uri="{BB962C8B-B14F-4D97-AF65-F5344CB8AC3E}">
        <p14:creationId xmlns:p14="http://schemas.microsoft.com/office/powerpoint/2010/main" val="3442903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STANOVNIŠTVO I VLADAVINA JAPANA</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988840"/>
            <a:ext cx="2160240" cy="2528653"/>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653136"/>
            <a:ext cx="2857500" cy="2028825"/>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1920" y="4515509"/>
            <a:ext cx="2419350" cy="2160240"/>
          </a:xfrm>
          <a:prstGeom prst="rect">
            <a:avLst/>
          </a:prstGeom>
          <a:ln>
            <a:noFill/>
          </a:ln>
          <a:effectLst>
            <a:softEdge rad="112500"/>
          </a:effectLst>
        </p:spPr>
      </p:pic>
      <p:sp>
        <p:nvSpPr>
          <p:cNvPr id="7" name="TextBox 6"/>
          <p:cNvSpPr txBox="1"/>
          <p:nvPr/>
        </p:nvSpPr>
        <p:spPr>
          <a:xfrm>
            <a:off x="3203848" y="1916832"/>
            <a:ext cx="4248472" cy="2308324"/>
          </a:xfrm>
          <a:prstGeom prst="rect">
            <a:avLst/>
          </a:prstGeom>
          <a:noFill/>
        </p:spPr>
        <p:txBody>
          <a:bodyPr wrap="square" rtlCol="0">
            <a:spAutoFit/>
          </a:bodyPr>
          <a:lstStyle/>
          <a:p>
            <a:r>
              <a:rPr lang="vi-VN" dirty="0" smtClean="0"/>
              <a:t>Po državnom uređenju Japan je ustavna parlamentarna monarhija s carem na čelu. Japan je deseta zemlja svijeta po broju stanovnika s nešto manje od 128 milijuna, od kojih 99% čine Japanci. Glavni grad je Tokio koji sa susjednim gradovima ima oko 32 milijuna stanovnika te je najveće metropolitansko područje svijeta.</a:t>
            </a:r>
            <a:endParaRPr lang="hr-HR" dirty="0"/>
          </a:p>
        </p:txBody>
      </p:sp>
    </p:spTree>
    <p:extLst>
      <p:ext uri="{BB962C8B-B14F-4D97-AF65-F5344CB8AC3E}">
        <p14:creationId xmlns:p14="http://schemas.microsoft.com/office/powerpoint/2010/main" val="3053986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OSOBINE STANOVNIŠTVA</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916832"/>
            <a:ext cx="3694497" cy="2767307"/>
          </a:xfrm>
          <a:prstGeom prst="rect">
            <a:avLst/>
          </a:prstGeom>
          <a:ln>
            <a:noFill/>
          </a:ln>
          <a:effectLst>
            <a:softEdge rad="112500"/>
          </a:effectLst>
        </p:spPr>
      </p:pic>
      <p:sp>
        <p:nvSpPr>
          <p:cNvPr id="5" name="TextBox 4"/>
          <p:cNvSpPr txBox="1"/>
          <p:nvPr/>
        </p:nvSpPr>
        <p:spPr>
          <a:xfrm>
            <a:off x="4572000" y="2924944"/>
            <a:ext cx="3312368" cy="1477328"/>
          </a:xfrm>
          <a:prstGeom prst="rect">
            <a:avLst/>
          </a:prstGeom>
          <a:noFill/>
        </p:spPr>
        <p:txBody>
          <a:bodyPr wrap="square" rtlCol="0">
            <a:spAutoFit/>
          </a:bodyPr>
          <a:lstStyle/>
          <a:p>
            <a:r>
              <a:rPr lang="hr-HR" dirty="0" smtClean="0"/>
              <a:t>Japance odlikuju mnoge dobre osobine, prije svega ljubav prema domovini, odanost prema radu, čuvanje tradicije, običaja i kulture, ali i prirode.</a:t>
            </a:r>
            <a:endParaRPr lang="hr-HR" dirty="0"/>
          </a:p>
        </p:txBody>
      </p:sp>
    </p:spTree>
    <p:extLst>
      <p:ext uri="{BB962C8B-B14F-4D97-AF65-F5344CB8AC3E}">
        <p14:creationId xmlns:p14="http://schemas.microsoft.com/office/powerpoint/2010/main" val="25310850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TEHNOLOGIJA I GOSPODARSTVO</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916832"/>
            <a:ext cx="2028825" cy="4176464"/>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9058" y="3781048"/>
            <a:ext cx="1504950" cy="2857500"/>
          </a:xfrm>
          <a:prstGeom prst="rect">
            <a:avLst/>
          </a:prstGeom>
        </p:spPr>
      </p:pic>
      <p:sp>
        <p:nvSpPr>
          <p:cNvPr id="7" name="TextBox 6"/>
          <p:cNvSpPr txBox="1"/>
          <p:nvPr/>
        </p:nvSpPr>
        <p:spPr>
          <a:xfrm>
            <a:off x="2339752" y="2276872"/>
            <a:ext cx="4608512" cy="1477328"/>
          </a:xfrm>
          <a:prstGeom prst="rect">
            <a:avLst/>
          </a:prstGeom>
          <a:noFill/>
        </p:spPr>
        <p:txBody>
          <a:bodyPr wrap="square" rtlCol="0">
            <a:spAutoFit/>
          </a:bodyPr>
          <a:lstStyle/>
          <a:p>
            <a:r>
              <a:rPr lang="hr-HR" dirty="0" smtClean="0"/>
              <a:t>Glavnina stanovništva zaposlena je  u različitim  granama usluga, potom u industriji, a u poljoprivredi, nekoć glavnoj gospodarskoj grani, manje od 5% zaposlenog stanovništva. </a:t>
            </a:r>
            <a:endParaRPr lang="hr-HR" dirty="0"/>
          </a:p>
        </p:txBody>
      </p:sp>
      <p:sp>
        <p:nvSpPr>
          <p:cNvPr id="8" name="TextBox 7"/>
          <p:cNvSpPr txBox="1"/>
          <p:nvPr/>
        </p:nvSpPr>
        <p:spPr>
          <a:xfrm>
            <a:off x="4932040" y="4509120"/>
            <a:ext cx="3200747" cy="1200329"/>
          </a:xfrm>
          <a:prstGeom prst="rect">
            <a:avLst/>
          </a:prstGeom>
          <a:noFill/>
        </p:spPr>
        <p:txBody>
          <a:bodyPr wrap="square" rtlCol="0">
            <a:spAutoFit/>
          </a:bodyPr>
          <a:lstStyle/>
          <a:p>
            <a:r>
              <a:rPr lang="hr-HR" dirty="0" smtClean="0"/>
              <a:t>Industrija je jako tehnološki napredna, osobito poslije uvođenja robota u proizvodnju.</a:t>
            </a:r>
            <a:endParaRPr lang="hr-HR" dirty="0"/>
          </a:p>
        </p:txBody>
      </p:sp>
    </p:spTree>
    <p:extLst>
      <p:ext uri="{BB962C8B-B14F-4D97-AF65-F5344CB8AC3E}">
        <p14:creationId xmlns:p14="http://schemas.microsoft.com/office/powerpoint/2010/main" val="431495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KULTURA I RELIGIJE</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916832"/>
            <a:ext cx="2124075" cy="3600400"/>
          </a:xfrm>
          <a:prstGeom prst="rect">
            <a:avLst/>
          </a:prstGeom>
          <a:ln>
            <a:noFill/>
          </a:ln>
          <a:effectLst>
            <a:softEdge rad="112500"/>
          </a:effectLst>
        </p:spPr>
      </p:pic>
      <p:sp>
        <p:nvSpPr>
          <p:cNvPr id="5" name="TextBox 4"/>
          <p:cNvSpPr txBox="1"/>
          <p:nvPr/>
        </p:nvSpPr>
        <p:spPr>
          <a:xfrm>
            <a:off x="2483768" y="1916832"/>
            <a:ext cx="3672408" cy="3970318"/>
          </a:xfrm>
          <a:prstGeom prst="rect">
            <a:avLst/>
          </a:prstGeom>
          <a:noFill/>
        </p:spPr>
        <p:txBody>
          <a:bodyPr wrap="square" rtlCol="0">
            <a:spAutoFit/>
          </a:bodyPr>
          <a:lstStyle/>
          <a:p>
            <a:r>
              <a:rPr lang="vi-VN" dirty="0" smtClean="0"/>
              <a:t>Šintoizam je autohtona japanska religija. Može se smatrati vrstom animizma, ali i oblikom šamanizma. Šintoistički načini razmišljanja su duboko inkorporirani u podsvijest modernog japanskog društva. Zagrobni život nije glavna misao šintoizma. Mnogo se više pažnje usmjerava na načine uklapanja i usklađivanja sa ovim svijetom, nego na pripremama za idući. Ne postoje dogme, sveta mjesta za vjernike, ne postoje sveci kao ni definirane molitve.</a:t>
            </a:r>
            <a:endParaRPr lang="hr-HR" dirty="0"/>
          </a:p>
        </p:txBody>
      </p:sp>
    </p:spTree>
    <p:extLst>
      <p:ext uri="{BB962C8B-B14F-4D97-AF65-F5344CB8AC3E}">
        <p14:creationId xmlns:p14="http://schemas.microsoft.com/office/powerpoint/2010/main" val="3494521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5"/>
                                        </p:tgtEl>
                                        <p:attrNameLst>
                                          <p:attrName>stroke.color</p:attrName>
                                        </p:attrNameLst>
                                      </p:cBhvr>
                                      <p:to>
                                        <a:schemeClr val="accent2"/>
                                      </p:to>
                                    </p:animClr>
                                    <p:set>
                                      <p:cBhvr>
                                        <p:cTn id="12" dur="2000" fill="hold"/>
                                        <p:tgtEl>
                                          <p:spTgt spid="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HRANA </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2060848"/>
            <a:ext cx="2857500" cy="2143125"/>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896" y="1556792"/>
            <a:ext cx="2857500" cy="2628900"/>
          </a:xfrm>
          <a:prstGeom prst="rect">
            <a:avLst/>
          </a:prstGeom>
        </p:spPr>
      </p:pic>
      <p:sp>
        <p:nvSpPr>
          <p:cNvPr id="6" name="TextBox 5"/>
          <p:cNvSpPr txBox="1"/>
          <p:nvPr/>
        </p:nvSpPr>
        <p:spPr>
          <a:xfrm>
            <a:off x="755576" y="4581128"/>
            <a:ext cx="3384376" cy="1477328"/>
          </a:xfrm>
          <a:prstGeom prst="rect">
            <a:avLst/>
          </a:prstGeom>
          <a:noFill/>
        </p:spPr>
        <p:txBody>
          <a:bodyPr wrap="square" rtlCol="0">
            <a:spAutoFit/>
          </a:bodyPr>
          <a:lstStyle/>
          <a:p>
            <a:r>
              <a:rPr lang="hr-HR" dirty="0" smtClean="0"/>
              <a:t>Hrana u Japanu je vrlo raznovrsna. Možemo birati od riže do specijaliteta  kao što su sushi, te druga jela od sirove ribe. </a:t>
            </a:r>
            <a:endParaRPr lang="hr-HR"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048" y="3933056"/>
            <a:ext cx="3384376" cy="2267719"/>
          </a:xfrm>
          <a:prstGeom prst="rect">
            <a:avLst/>
          </a:prstGeom>
          <a:ln>
            <a:noFill/>
          </a:ln>
          <a:effectLst>
            <a:softEdge rad="112500"/>
          </a:effectLst>
        </p:spPr>
      </p:pic>
    </p:spTree>
    <p:extLst>
      <p:ext uri="{BB962C8B-B14F-4D97-AF65-F5344CB8AC3E}">
        <p14:creationId xmlns:p14="http://schemas.microsoft.com/office/powerpoint/2010/main" val="676939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GEJŠE</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47" y="1844824"/>
            <a:ext cx="2124075" cy="2857500"/>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3789040"/>
            <a:ext cx="2857500" cy="2857500"/>
          </a:xfrm>
          <a:prstGeom prst="rect">
            <a:avLst/>
          </a:prstGeom>
          <a:ln>
            <a:noFill/>
          </a:ln>
          <a:effectLst>
            <a:softEdge rad="112500"/>
          </a:effectLst>
        </p:spPr>
      </p:pic>
      <p:sp>
        <p:nvSpPr>
          <p:cNvPr id="6" name="TextBox 5"/>
          <p:cNvSpPr txBox="1"/>
          <p:nvPr/>
        </p:nvSpPr>
        <p:spPr>
          <a:xfrm>
            <a:off x="3203848" y="1988840"/>
            <a:ext cx="2952328" cy="1477328"/>
          </a:xfrm>
          <a:prstGeom prst="rect">
            <a:avLst/>
          </a:prstGeom>
          <a:noFill/>
        </p:spPr>
        <p:txBody>
          <a:bodyPr wrap="square" rtlCol="0">
            <a:spAutoFit/>
          </a:bodyPr>
          <a:lstStyle/>
          <a:p>
            <a:r>
              <a:rPr lang="hr-HR" dirty="0" smtClean="0"/>
              <a:t>Gejše su umjetnice koje imaju specifičan način plesa, te su poznate po jarkoj šminci, kimonu, te po senzualnim pokretima.</a:t>
            </a:r>
            <a:endParaRPr lang="hr-HR"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7744" y="3861048"/>
            <a:ext cx="3888432" cy="2639938"/>
          </a:xfrm>
          <a:prstGeom prst="rect">
            <a:avLst/>
          </a:prstGeom>
          <a:ln>
            <a:noFill/>
          </a:ln>
          <a:effectLst>
            <a:softEdge rad="112500"/>
          </a:effectLst>
        </p:spPr>
      </p:pic>
    </p:spTree>
    <p:extLst>
      <p:ext uri="{BB962C8B-B14F-4D97-AF65-F5344CB8AC3E}">
        <p14:creationId xmlns:p14="http://schemas.microsoft.com/office/powerpoint/2010/main" val="2556037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POTRESI  I VULKANI</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88840"/>
            <a:ext cx="2143125" cy="2857500"/>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836712"/>
            <a:ext cx="2857500" cy="1943100"/>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3098599"/>
            <a:ext cx="2857500" cy="2143125"/>
          </a:xfrm>
          <a:prstGeom prst="rect">
            <a:avLst/>
          </a:prstGeom>
          <a:ln>
            <a:noFill/>
          </a:ln>
          <a:effectLst>
            <a:softEdge rad="112500"/>
          </a:effectLst>
        </p:spPr>
      </p:pic>
      <p:sp>
        <p:nvSpPr>
          <p:cNvPr id="8" name="TextBox 7"/>
          <p:cNvSpPr txBox="1"/>
          <p:nvPr/>
        </p:nvSpPr>
        <p:spPr>
          <a:xfrm>
            <a:off x="2483768" y="2276872"/>
            <a:ext cx="2952328" cy="2308324"/>
          </a:xfrm>
          <a:prstGeom prst="rect">
            <a:avLst/>
          </a:prstGeom>
          <a:noFill/>
        </p:spPr>
        <p:txBody>
          <a:bodyPr wrap="square" rtlCol="0">
            <a:spAutoFit/>
          </a:bodyPr>
          <a:lstStyle/>
          <a:p>
            <a:r>
              <a:rPr lang="hr-HR" dirty="0" smtClean="0"/>
              <a:t>Nažalost, ove ljepote koje smo predhodno vidjeli, uništavaju potresi i erupcije vulkana..   Prije nekoliko tjedana smo bili svjedoci jednom užasnom potresu, koji je uzeo mnogo života sa sobom...  </a:t>
            </a:r>
            <a:endParaRPr lang="hr-HR" dirty="0"/>
          </a:p>
        </p:txBody>
      </p:sp>
    </p:spTree>
    <p:extLst>
      <p:ext uri="{BB962C8B-B14F-4D97-AF65-F5344CB8AC3E}">
        <p14:creationId xmlns:p14="http://schemas.microsoft.com/office/powerpoint/2010/main" val="34837006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394</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Japan</vt:lpstr>
      <vt:lpstr>JAPAN – otočna zemlja u Tihom oceanu uz istočnu obalu Azije</vt:lpstr>
      <vt:lpstr>STANOVNIŠTVO I VLADAVINA JAPANA</vt:lpstr>
      <vt:lpstr>OSOBINE STANOVNIŠTVA</vt:lpstr>
      <vt:lpstr>TEHNOLOGIJA I GOSPODARSTVO</vt:lpstr>
      <vt:lpstr>KULTURA I RELIGIJE</vt:lpstr>
      <vt:lpstr>HRANA </vt:lpstr>
      <vt:lpstr>GEJŠE</vt:lpstr>
      <vt:lpstr>POTRESI  I VULKANI</vt:lpstr>
      <vt:lpstr>ZAKLJUČAK</vt:lpstr>
      <vt:lpstr>PREZENTACIJU RADILA: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dc:title>
  <dc:creator>učenik</dc:creator>
  <cp:lastModifiedBy>admini</cp:lastModifiedBy>
  <cp:revision>9</cp:revision>
  <dcterms:created xsi:type="dcterms:W3CDTF">2011-05-10T11:50:03Z</dcterms:created>
  <dcterms:modified xsi:type="dcterms:W3CDTF">2011-05-17T14:09:07Z</dcterms:modified>
</cp:coreProperties>
</file>