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F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806B06-1211-4B55-8A92-C93958D1AF12}" type="datetimeFigureOut">
              <a:rPr lang="hr-HR" smtClean="0"/>
              <a:t>10.5.2011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B446F8-6F3C-4BAD-9875-B74A50D49EE4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72540"/>
            <a:ext cx="3131840" cy="2079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3878230"/>
            <a:ext cx="4248473" cy="297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887"/>
            <a:ext cx="4067944" cy="3468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69" y="1628800"/>
            <a:ext cx="4191654" cy="3143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4251948" cy="34015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9905" y="2176576"/>
            <a:ext cx="523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/>
              <a:t> </a:t>
            </a:r>
            <a:r>
              <a:rPr lang="hr-HR" sz="6000" dirty="0" smtClean="0"/>
              <a:t>     </a:t>
            </a:r>
            <a:r>
              <a:rPr lang="hr-HR" sz="6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BRAZIL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781" y="3403033"/>
            <a:ext cx="424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TURIZAM BRAZILA</a:t>
            </a:r>
            <a:endParaRPr lang="hr-H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92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3106688" cy="114300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         </a:t>
            </a:r>
            <a:r>
              <a:rPr lang="hr-HR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Brasilia</a:t>
            </a:r>
            <a:endParaRPr lang="hr-HR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Glavni grad Brazila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Novi grad suvremene arhitekture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Najveća industrijska postrojenja i najznačajnija poljoprivredna proizvodnja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108" y="3789040"/>
            <a:ext cx="3556441" cy="2819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806695"/>
            <a:ext cx="3174563" cy="24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34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3754760" cy="1143000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Rio de Janeiro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Metropolsko područje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Oko 12 milijuna stanovnika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Bivši glavni grad Brazila (1763.-1960)</a:t>
            </a:r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13" y="4509120"/>
            <a:ext cx="3353612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0491"/>
            <a:ext cx="3456384" cy="2320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184089" cy="22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 Paulo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Više od 11 milijuna stanovnika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Najveći grad na južnoj polutci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Nadimak grada je „Sampa”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87" y="4005064"/>
            <a:ext cx="3707904" cy="2780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3412815" cy="27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Smještaj Brazila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4680520" cy="45365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Zauzima područje duž istočne  obale Jž. Amerike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Graniči sa Urugvajem,Paragvajem, Argentinom...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Ne graniči sa Čileom i Ekvadorom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2"/>
            <a:ext cx="3442059" cy="46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9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Jezici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Službeni  jezik je portugalski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Ostali jezici: engleski,indijski,afrički...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2664296" cy="267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Stanovništvo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Preko 190 milijuna stanovnika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55% bijelaca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40% mulati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90% stanovništva  obitava u obalnom i priobalnom području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056"/>
            <a:ext cx="4928096" cy="28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Zastava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Usvojena 19.studenog 1889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Verzija s 27 zvijezdica uskraćena je 12.svibnja 1992.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Kreatori zastave: Miguel Lemos i Manuel Pereira Reis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22897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1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494" cy="6858000"/>
          </a:xfrm>
        </p:spPr>
      </p:pic>
      <p:sp>
        <p:nvSpPr>
          <p:cNvPr id="7" name="TextBox 6"/>
          <p:cNvSpPr txBox="1"/>
          <p:nvPr/>
        </p:nvSpPr>
        <p:spPr>
          <a:xfrm>
            <a:off x="2195736" y="1916832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Zaključak:                      </a:t>
            </a:r>
          </a:p>
          <a:p>
            <a:r>
              <a:rPr lang="hr-HR" sz="4000" dirty="0" smtClean="0">
                <a:solidFill>
                  <a:schemeClr val="bg1"/>
                </a:solidFill>
              </a:rPr>
              <a:t>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3768" y="278092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5EF820"/>
                </a:solidFill>
              </a:rPr>
              <a:t>Voljele bi otputovati u Brazil kako bi vidjele slapove Iguassu i prošetale Rio de Janeriom i Sao Paulom.</a:t>
            </a:r>
            <a:endParaRPr lang="hr-HR" sz="2800" b="1" dirty="0">
              <a:solidFill>
                <a:srgbClr val="5EF8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152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PowerPoint Presentation</vt:lpstr>
      <vt:lpstr>         Brasilia</vt:lpstr>
      <vt:lpstr> Rio de Janeiro</vt:lpstr>
      <vt:lpstr>Sao Paulo</vt:lpstr>
      <vt:lpstr>Smještaj Brazila</vt:lpstr>
      <vt:lpstr>Jezici</vt:lpstr>
      <vt:lpstr> Stanovništvo</vt:lpstr>
      <vt:lpstr>Zastava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učenik</dc:creator>
  <cp:lastModifiedBy>učenik</cp:lastModifiedBy>
  <cp:revision>9</cp:revision>
  <dcterms:created xsi:type="dcterms:W3CDTF">2011-05-10T13:09:28Z</dcterms:created>
  <dcterms:modified xsi:type="dcterms:W3CDTF">2011-05-10T14:33:55Z</dcterms:modified>
</cp:coreProperties>
</file>